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845B-AD26-F686-D672-9A70F6999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39A19-ED46-A8C1-81AE-9DCC1875F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D8432-2883-385B-66D3-B6C9857A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2B842-0744-5B8F-2FF9-52B9D7FB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ABC0-DC48-3E7E-A249-216877CC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622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4D67-EAFB-BD42-7333-704CFC28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7226E-9D69-2392-3C42-A825F03CF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00219-961C-C22E-83D3-430154CEF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37285-57BE-5EE4-C997-B1C46794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8913-32A3-A935-66CE-88E81440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18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5E4C3-CF9A-EE06-A54A-57AA61B56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AB76D-0440-6A69-D506-68A56295A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E9448-1006-8B3F-57C4-88C9E80F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E1C65-0960-BD6A-7D8D-C7575647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90999-FB20-D9A0-563C-2469DF7B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75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8723-12CC-5724-AEAE-87A4D2EB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C34D-3DE9-8430-5FE5-4FD54A4C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68AB9-928F-A764-4E75-6D4E24895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6D1C6-503D-CCB1-C2D5-0F55CA110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27761-0ABE-57C6-73A7-958A292E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87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F9E7-FA97-07DD-A41E-AFB772AF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8CC4E-BDD5-2D9C-7910-D22FEB2F8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03E92-4C4C-CC27-937B-C682C0AA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6A869-EC22-5636-0EF0-CCBDAE45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D4998-A5F3-87E2-7A2F-5B73A014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76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D4539-C96F-8FE4-DBE1-5F1F88D5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99246-7572-2F11-EDC3-C0A5BE8C5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87B5C-ADC9-9811-696C-116E02175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5BC4A-4704-3BD7-C2EE-02C3C898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3162E-1088-520C-70A4-5168B78D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D9CEF-396D-E3CC-5A40-7E17BEFC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13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3111-A9FB-7FC5-0F1D-36F45AC2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7B57-0D61-0BF7-3AEF-81D94CB4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BED02-E3EF-66F9-510B-46F5E039F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38941-9A40-010C-E26C-EAEE1242F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7B3DB-0ADD-AB5C-EB8D-78D44B54F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0F8C2F-1AB2-4824-C548-9FFADD8B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A9470-6137-E525-80D8-B44A7AE2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7BEE6-CDD2-A0D8-E229-21078FAD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14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A9B5-74D7-467A-2CB9-4408996D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528C0-52E7-6135-FE89-9252EAB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22E2D-1F1F-C7AB-C4D6-5788E976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E6A5C-DB7C-6AD8-079C-D8F76F16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54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329651-3E75-8BBB-B7B8-01DCF824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C7B12-A9BA-B06D-E261-9D918D0C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AAAC3-51C4-91CB-603E-DC87DE8B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2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18C8-D675-DECA-7085-1D3C161C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DC54-DC8F-B752-51AB-9ADF7A50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3C020-A634-F108-468D-345886713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B29BA-DEA1-DCAA-7EEB-DAB781CB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20936-58BA-4404-DCD6-28CC6CBE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B85D0-B1A7-B1DE-CF7C-E75B2344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76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AE53-7F85-DC4F-30FA-245FACD7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3BDD3-071C-D27F-741C-C2AA0F9CA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34D16-7F2D-4B2F-EEA8-339CBA939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FB7B4-4FFF-AA5E-9CAB-3D2A837B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E6E1E-2C89-F1AC-4A35-7C9CD65C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C6BB4-DA65-920F-8AD4-DAC282E6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BEDCE-16DA-2D8F-0225-CED07F38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C55A8-2D15-EACC-BC0A-091465C5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EE5D2-19CB-88F0-A2C1-EB447CA71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59F0C-2A71-46F6-9D40-9CC3AD18B73C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3B210-8817-A155-02AB-04540ABCD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5FEE1-EE29-2DFB-AF44-42469A949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7F8BF-A3E9-4E7C-A139-4070981447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24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B0D-B6AF-34D7-414A-FACDE1704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1286" y="1797613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kern="1400" spc="25" dirty="0">
                <a:solidFill>
                  <a:srgbClr val="17365D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GenAI + Low-Code Automation Framework for General Mills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00780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AA70C-348D-8CB8-6CB3-3719C49B5F56}"/>
              </a:ext>
            </a:extLst>
          </p:cNvPr>
          <p:cNvSpPr txBox="1"/>
          <p:nvPr/>
        </p:nvSpPr>
        <p:spPr>
          <a:xfrm>
            <a:off x="1631950" y="41781"/>
            <a:ext cx="11049000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🧩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SCENARIO: "Healthy Oat Cereal for Kids" — AI-Powered Product Launch Workflow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    Let’s go deep into the PLM team’s journey — with traditional vs AI-enhanced steps: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E9CF06-E4B3-3AA8-2984-39479E68E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807515"/>
              </p:ext>
            </p:extLst>
          </p:nvPr>
        </p:nvGraphicFramePr>
        <p:xfrm>
          <a:off x="838200" y="1228344"/>
          <a:ext cx="10515600" cy="2200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9450">
                  <a:extLst>
                    <a:ext uri="{9D8B030D-6E8A-4147-A177-3AD203B41FA5}">
                      <a16:colId xmlns:a16="http://schemas.microsoft.com/office/drawing/2014/main" val="3566095216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813792073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29207471"/>
                    </a:ext>
                  </a:extLst>
                </a:gridCol>
                <a:gridCol w="4171950">
                  <a:extLst>
                    <a:ext uri="{9D8B030D-6E8A-4147-A177-3AD203B41FA5}">
                      <a16:colId xmlns:a16="http://schemas.microsoft.com/office/drawing/2014/main" val="2037509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Step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Task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Tool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Challenge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39073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1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Intake product idea (Excel/email/meeting)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Email, Excel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No standard format, info missing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1163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2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Feasibility analysis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Excel, Word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Manually check similar launches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57244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3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Coordinate taste testing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Email/calendar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Delays due to poor communication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97527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4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Prepare nutritional content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Manual doc creation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Time-consuming, manual data gathering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94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5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Share with legal/FDA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Email attachments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Version confusion, delay in review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585812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22C0624-DB00-7677-4445-0B1789BE3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2329"/>
            <a:ext cx="2398413" cy="34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Traditional PLM Process (Manual)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DA124-016A-C632-9C53-A7FD2B31C6AF}"/>
              </a:ext>
            </a:extLst>
          </p:cNvPr>
          <p:cNvSpPr txBox="1"/>
          <p:nvPr/>
        </p:nvSpPr>
        <p:spPr>
          <a:xfrm>
            <a:off x="0" y="3519362"/>
            <a:ext cx="6451600" cy="27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1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AI-Powered PLM Process (New Flow)</a:t>
            </a:r>
            <a:endParaRPr lang="en-IN" sz="11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D6676E7-F54C-87CB-F45B-E93091CC5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099047"/>
              </p:ext>
            </p:extLst>
          </p:nvPr>
        </p:nvGraphicFramePr>
        <p:xfrm>
          <a:off x="838200" y="3880183"/>
          <a:ext cx="10515600" cy="2811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82490328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20918861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4215626147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415018889"/>
                    </a:ext>
                  </a:extLst>
                </a:gridCol>
                <a:gridCol w="3797300">
                  <a:extLst>
                    <a:ext uri="{9D8B030D-6E8A-4147-A177-3AD203B41FA5}">
                      <a16:colId xmlns:a16="http://schemas.microsoft.com/office/drawing/2014/main" val="36422235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Step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Task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effectLst/>
                        </a:rPr>
                        <a:t>AI Help?</a:t>
                      </a:r>
                      <a:endParaRPr lang="en-IN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effectLst/>
                        </a:rPr>
                        <a:t>Tool</a:t>
                      </a:r>
                      <a:endParaRPr lang="en-IN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What Happens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6863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Receive product idea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✅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Power Apps + Azure OpenAI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Natural language input auto-structured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77531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effectLst/>
                        </a:rPr>
                        <a:t>2</a:t>
                      </a:r>
                      <a:endParaRPr lang="en-IN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Auto-assigned task to PLM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✅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Power Automate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Based on category = "Food"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56852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3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AI-generated summary brief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✅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OpenAI + Email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AI prepares 3-5 bullet points from user intent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66260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4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AI suggests similar past launches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✅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Teams Bot + GPT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"Show me oat cereal for kids since 2022"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23528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5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PLM reviews feasibility, taste testing plan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effectLst/>
                        </a:rPr>
                        <a:t>❌ (Human)</a:t>
                      </a:r>
                      <a:endParaRPr lang="en-IN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Airtable task page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Refers to AI summary + previous launches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50027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6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Nutrition info: AI drafts content from templates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✅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GPT + Prompt Templates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E.g., "Per serving: 5g sugar, 3g fiber..."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42052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7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PLM sends doc to Legal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✅ + ❌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>
                          <a:effectLst/>
                        </a:rPr>
                        <a:t>Email with summary link</a:t>
                      </a:r>
                      <a:endParaRPr lang="en-IN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600" dirty="0">
                          <a:effectLst/>
                        </a:rPr>
                        <a:t>Summary auto-sent; doc review is human</a:t>
                      </a:r>
                      <a:endParaRPr lang="en-IN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92930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6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632F-1092-2540-5275-F4844295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PLM gets, does, and benefits</a:t>
            </a:r>
            <a:r>
              <a:rPr lang="en-IN" sz="18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19E3-A1F6-8B77-6811-F3EFEBCC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206500"/>
            <a:ext cx="11112500" cy="5286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500" b="1" dirty="0"/>
              <a:t>What PLM team receives:</a:t>
            </a:r>
          </a:p>
          <a:p>
            <a:pPr marL="0" indent="0">
              <a:buNone/>
            </a:pPr>
            <a:r>
              <a:rPr lang="en-IN" sz="1500" b="1" dirty="0"/>
              <a:t>•	An AI-generated summary email:</a:t>
            </a:r>
          </a:p>
          <a:p>
            <a:pPr marL="0" indent="0">
              <a:buNone/>
            </a:pPr>
            <a:r>
              <a:rPr lang="en-IN" sz="1500" dirty="0"/>
              <a:t>"New Product: Healthy oat cereal for kids.</a:t>
            </a:r>
          </a:p>
          <a:p>
            <a:pPr marL="0" indent="0">
              <a:buNone/>
            </a:pPr>
            <a:r>
              <a:rPr lang="en-IN" sz="1500" dirty="0"/>
              <a:t>Region: US | Age Group: 6–12 | Category: Food</a:t>
            </a:r>
          </a:p>
          <a:p>
            <a:pPr marL="0" indent="0">
              <a:buNone/>
            </a:pPr>
            <a:r>
              <a:rPr lang="en-IN" sz="1500" dirty="0"/>
              <a:t>Key next steps: Feasibility analysis, nutritional prep, taste testing setup."</a:t>
            </a:r>
          </a:p>
          <a:p>
            <a:pPr marL="0" indent="0">
              <a:buNone/>
            </a:pPr>
            <a:r>
              <a:rPr lang="en-IN" sz="1500" b="1" dirty="0"/>
              <a:t>•	A Teams bot command ready like:</a:t>
            </a:r>
          </a:p>
          <a:p>
            <a:pPr marL="0" indent="0">
              <a:buNone/>
            </a:pPr>
            <a:r>
              <a:rPr lang="en-IN" sz="1500" dirty="0"/>
              <a:t>Show similar launches in 2022 for oat cereal in kids category.</a:t>
            </a:r>
          </a:p>
          <a:p>
            <a:pPr marL="0" indent="0">
              <a:buNone/>
            </a:pPr>
            <a:r>
              <a:rPr lang="en-IN" sz="1500" dirty="0"/>
              <a:t>→ AI returns 3 matching products with summary metrics.</a:t>
            </a:r>
          </a:p>
          <a:p>
            <a:pPr marL="0" indent="0">
              <a:buNone/>
            </a:pPr>
            <a:r>
              <a:rPr lang="en-IN" sz="1500" b="1" dirty="0"/>
              <a:t>•	A task entry in </a:t>
            </a:r>
            <a:r>
              <a:rPr lang="en-IN" sz="1500" b="1" dirty="0" err="1"/>
              <a:t>Airtable</a:t>
            </a:r>
            <a:r>
              <a:rPr lang="en-IN" sz="1500" b="1" dirty="0"/>
              <a:t>/Dataverse:</a:t>
            </a:r>
          </a:p>
          <a:p>
            <a:pPr marL="0" indent="0">
              <a:buNone/>
            </a:pPr>
            <a:r>
              <a:rPr lang="en-IN" sz="1500" dirty="0"/>
              <a:t>{</a:t>
            </a:r>
          </a:p>
          <a:p>
            <a:pPr marL="0" indent="0">
              <a:buNone/>
            </a:pPr>
            <a:r>
              <a:rPr lang="en-IN" sz="1500" dirty="0"/>
              <a:t>  "team": "PLM",</a:t>
            </a:r>
          </a:p>
          <a:p>
            <a:pPr marL="0" indent="0">
              <a:buNone/>
            </a:pPr>
            <a:r>
              <a:rPr lang="en-IN" sz="1500" dirty="0"/>
              <a:t>  "task": "Perform feasibility analysis",</a:t>
            </a:r>
          </a:p>
          <a:p>
            <a:pPr marL="0" indent="0">
              <a:buNone/>
            </a:pPr>
            <a:r>
              <a:rPr lang="en-IN" sz="1500" dirty="0"/>
              <a:t>  "status": "Assigned",</a:t>
            </a:r>
          </a:p>
          <a:p>
            <a:pPr marL="0" indent="0">
              <a:buNone/>
            </a:pPr>
            <a:r>
              <a:rPr lang="en-IN" sz="1500" dirty="0"/>
              <a:t>  "</a:t>
            </a:r>
            <a:r>
              <a:rPr lang="en-IN" sz="1500" dirty="0" err="1"/>
              <a:t>dueDate</a:t>
            </a:r>
            <a:r>
              <a:rPr lang="en-IN" sz="1500" dirty="0"/>
              <a:t>": "2025-06-05",</a:t>
            </a:r>
          </a:p>
          <a:p>
            <a:pPr marL="0" indent="0">
              <a:buNone/>
            </a:pPr>
            <a:r>
              <a:rPr lang="en-IN" sz="1500" dirty="0"/>
              <a:t>  "</a:t>
            </a:r>
            <a:r>
              <a:rPr lang="en-IN" sz="1500" dirty="0" err="1"/>
              <a:t>linkedSummary</a:t>
            </a:r>
            <a:r>
              <a:rPr lang="en-IN" sz="1500" dirty="0"/>
              <a:t>": "https://summarylink.com/oat-cereal-brief"</a:t>
            </a:r>
          </a:p>
          <a:p>
            <a:pPr marL="0" indent="0">
              <a:buNone/>
            </a:pPr>
            <a:r>
              <a:rPr lang="en-IN" sz="1500" dirty="0"/>
              <a:t>}</a:t>
            </a:r>
          </a:p>
          <a:p>
            <a:pPr marL="0" indent="0">
              <a:buNone/>
            </a:pP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415420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80DB-3AF5-C48A-9A51-9C218218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LEGAL TEAM VIEW </a:t>
            </a:r>
            <a:b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b="1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🧾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Before (Manual):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Got random email from marketing with incomplete info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Had to search folder for similar labels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Reviewed PDF manually, emailed edits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4FEC4F-833D-C592-579B-3851664BC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470477"/>
              </p:ext>
            </p:extLst>
          </p:nvPr>
        </p:nvGraphicFramePr>
        <p:xfrm>
          <a:off x="685800" y="2232276"/>
          <a:ext cx="10515600" cy="11967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371361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780960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354833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88504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Step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Task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AI Help?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Tool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50950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Receive auto-summary email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✅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Email from Power Automate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6932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Ask bot for allergen info in similar products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dirty="0">
                          <a:effectLst/>
                        </a:rPr>
                        <a:t>✅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GPT in Teams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29890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Open link to structured document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❌ (human)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SharePoint / Airtable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78765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Add comments in approval checklist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❌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Power App/Task form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7939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Click Go/No-Go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❌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dirty="0">
                          <a:effectLst/>
                        </a:rPr>
                        <a:t>UI button in task tracker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195157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743A4B1-5D3D-51EC-ECA9-F1D8B2DE2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14620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After (AI-Powered):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84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F7B9-65E4-9F86-64CF-3781AFEE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BADDA-C9F5-1049-0173-519BCE36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100" b="1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🔁</a:t>
            </a:r>
            <a:r>
              <a:rPr lang="en-IN" sz="11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Is AI Chatbot Response Sent Over Email?</a:t>
            </a:r>
            <a:endParaRPr lang="en-IN" sz="11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✅</a:t>
            </a: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Yes, </a:t>
            </a:r>
            <a:r>
              <a:rPr lang="en-IN" sz="11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summary emails include AI-written content</a:t>
            </a: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such as: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"Allergen warning: Contains oats, may contain traces of peanuts.</a:t>
            </a:r>
            <a:b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Based on similar cereal from 2023, no FDA issues reported."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✅</a:t>
            </a: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You </a:t>
            </a:r>
            <a:r>
              <a:rPr lang="en-IN" sz="11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can enable a feature</a:t>
            </a: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where the </a:t>
            </a:r>
            <a:r>
              <a:rPr lang="en-IN" sz="11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Teams Bot answers</a:t>
            </a: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(e.g., similar product info, past recalls) are: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Logged in </a:t>
            </a:r>
            <a:r>
              <a:rPr lang="en-IN" sz="11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Airtable</a:t>
            </a: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under “</a:t>
            </a:r>
            <a:r>
              <a:rPr lang="en-IN" sz="11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referenceInsights</a:t>
            </a: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”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Or auto-forwarded to email/Teams chat thread as follow-up.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30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1BEE5D-64C8-A60F-FE16-80A7595BC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981016"/>
              </p:ext>
            </p:extLst>
          </p:nvPr>
        </p:nvGraphicFramePr>
        <p:xfrm>
          <a:off x="431800" y="691102"/>
          <a:ext cx="10515600" cy="21939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96069228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86068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Function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How AI Adds Value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61907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Intake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Structures unstructured ideas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48711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Routing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Ensures all relevant teams notified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3673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PLM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Shows past feasibility wins/fails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22560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Legal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Surfaces known allergen warnings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19003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Nutrition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Drafts label content from standard templates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04579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Manufacturing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Suggests known processes based on product type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33358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Sales/Marketing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dirty="0">
                          <a:effectLst/>
                        </a:rPr>
                        <a:t>Auto-drafts product name, key claims, images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92286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Email Summary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Reduces manual comms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93677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Weekly Digest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Replaces manual status meetings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9212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Teams Bot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dirty="0">
                          <a:effectLst/>
                        </a:rPr>
                        <a:t>AI acts as a "knowledge concierge"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4525270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D603FBF-2310-2167-69CD-067EB0FA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81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How AI Helps Overall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85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96DA-6907-464F-94FE-2EAA07EB1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29903"/>
              </p:ext>
            </p:extLst>
          </p:nvPr>
        </p:nvGraphicFramePr>
        <p:xfrm>
          <a:off x="444500" y="1089025"/>
          <a:ext cx="10515600" cy="29249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555658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38347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23920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Step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Manual Work (Before AI)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AI-Enabled Approach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65827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dirty="0">
                          <a:effectLst/>
                        </a:rPr>
                        <a:t>1. Feasibility Review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PLM team manually checks internal docs, product constraints, market research, regulatory risks.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dirty="0">
                          <a:effectLst/>
                        </a:rPr>
                        <a:t>🔹 AI Agent scans historical product launches, checks constraints (e.g., allergens, region-based laws), and flags potential blockers. </a:t>
                      </a:r>
                      <a:br>
                        <a:rPr lang="en-IN" sz="1100" dirty="0">
                          <a:effectLst/>
                        </a:rPr>
                      </a:br>
                      <a:r>
                        <a:rPr lang="en-IN" sz="1100" dirty="0">
                          <a:effectLst/>
                        </a:rPr>
                        <a:t>🔹 Uses NLP to pull key insights from PDFs, emails, old product specs.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91666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2. Taste Testing Setup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Coordinators manually create schedules, track tasting sessions, record feedback.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🔹 AI agent drafts test schedules, auto-sends invites, and uses structured forms to collect feedback.</a:t>
                      </a:r>
                      <a:br>
                        <a:rPr lang="en-IN" sz="1100">
                          <a:effectLst/>
                        </a:rPr>
                      </a:br>
                      <a:r>
                        <a:rPr lang="en-IN" sz="1100">
                          <a:effectLst/>
                        </a:rPr>
                        <a:t>🔹 Summarizes tester comments using GPT.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65338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3. Nutritional Info Prep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Nutritionist calculates calories, allergens, and label compliance manually.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🔹 AI compares ingredients with nutritional DBs (like USDA) to auto-suggest macros and allergen tags.</a:t>
                      </a:r>
                      <a:br>
                        <a:rPr lang="en-IN" sz="1100">
                          <a:effectLst/>
                        </a:rPr>
                      </a:br>
                      <a:r>
                        <a:rPr lang="en-IN" sz="1100">
                          <a:effectLst/>
                        </a:rPr>
                        <a:t>🔹 Generates draft nutrition labels for review.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656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4. Internal Approvals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>
                          <a:effectLst/>
                        </a:rPr>
                        <a:t>Cross-team email chains &amp; scattered docs.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100" dirty="0">
                          <a:effectLst/>
                        </a:rPr>
                        <a:t>🔹 AI-generated summaries shared via Teams + email with checklist and versioning.</a:t>
                      </a:r>
                      <a:br>
                        <a:rPr lang="en-IN" sz="1100" dirty="0">
                          <a:effectLst/>
                        </a:rPr>
                      </a:br>
                      <a:r>
                        <a:rPr lang="en-IN" sz="1100" dirty="0">
                          <a:effectLst/>
                        </a:rPr>
                        <a:t>🔹 Decision logs stored in </a:t>
                      </a:r>
                      <a:r>
                        <a:rPr lang="en-IN" sz="1100" dirty="0" err="1">
                          <a:effectLst/>
                        </a:rPr>
                        <a:t>Airtable</a:t>
                      </a:r>
                      <a:r>
                        <a:rPr lang="en-IN" sz="1100" dirty="0">
                          <a:effectLst/>
                        </a:rPr>
                        <a:t> or Dataverse.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7432158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7900A6A-CE84-2418-BB77-A5140E446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631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How AI Supports Feasibility &amp; Taste Testing (PLM Team):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3F173-1599-0A3D-8B77-B6E9938B5BA7}"/>
              </a:ext>
            </a:extLst>
          </p:cNvPr>
          <p:cNvSpPr txBox="1"/>
          <p:nvPr/>
        </p:nvSpPr>
        <p:spPr>
          <a:xfrm>
            <a:off x="444500" y="4280225"/>
            <a:ext cx="11023600" cy="2617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Where AI Agent Helps the PLM Team: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Data Mining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Find similar products in your DB and their issues.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Label Drafting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Suggest FDA-style nutritional labels.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Automated Risk Alerts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Example: “Ingredient A is restricted in EU.”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Document Summarization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Hundreds of pages summarized for legal/regulatory checks.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Chatbot Q&amp;A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“What did we launch in 2022 for age 5–12 with honey </a:t>
            </a:r>
            <a:r>
              <a:rPr lang="en-IN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flavor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4282564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F778-B987-9B8D-285F-279AD7E6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C029-1B45-98DA-31F0-0206F3720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Example Scenario (PLM Use Case):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"We want to launch a cinnamon oat cereal for ages 6–12."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AI finds 3 similar past products, extracts their success/failure insights.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Suggests initial feasibility checklist (e.g., legal allergen constraints).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Creates a nutritional label template based on oat, cinnamon, sugar content.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Sends summary to R&amp;D, Legal, Marketing for early go/no-go.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41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00A1D-74CD-6641-196D-A0D2D867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" y="1027906"/>
            <a:ext cx="11172788" cy="45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F804-751E-C1B7-1E98-F9242CFC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35E9E-2595-3116-A641-C953F2893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007" y="0"/>
            <a:ext cx="11807718" cy="6796653"/>
          </a:xfrm>
        </p:spPr>
      </p:pic>
    </p:spTree>
    <p:extLst>
      <p:ext uri="{BB962C8B-B14F-4D97-AF65-F5344CB8AC3E}">
        <p14:creationId xmlns:p14="http://schemas.microsoft.com/office/powerpoint/2010/main" val="198888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705AF7-2C9C-D873-FC13-51C441A78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8564"/>
              </p:ext>
            </p:extLst>
          </p:nvPr>
        </p:nvGraphicFramePr>
        <p:xfrm>
          <a:off x="990990" y="367974"/>
          <a:ext cx="9995878" cy="73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39">
                  <a:extLst>
                    <a:ext uri="{9D8B030D-6E8A-4147-A177-3AD203B41FA5}">
                      <a16:colId xmlns:a16="http://schemas.microsoft.com/office/drawing/2014/main" val="80835085"/>
                    </a:ext>
                  </a:extLst>
                </a:gridCol>
                <a:gridCol w="4997939">
                  <a:extLst>
                    <a:ext uri="{9D8B030D-6E8A-4147-A177-3AD203B41FA5}">
                      <a16:colId xmlns:a16="http://schemas.microsoft.com/office/drawing/2014/main" val="67287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40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[Product Idea Initiation]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[Create Project in Low-Code App]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[PLM Team Analysis]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Feasibility study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Taste testing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Nutritional info preparation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[Get FDA Approval]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[Send Manufacturing Guidelines]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Recipes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Production steps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[Marketing Team Input]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Product name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Nutrition facts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Product images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Launch messaging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[Plan Manufacturing &amp; Logistics]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Scheduling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Material procurement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Supplier coordination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[Sales Team Engagement]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Client demos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Pre-orders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Feedback loop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[Cross-team Tracking &amp; Updates]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Status updates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Notifications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Approval checklists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[Launch Readiness Review]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[Product Launch]</a:t>
                      </a:r>
                    </a:p>
                    <a:p>
                      <a:endParaRPr lang="en-IN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[Power Apps Intake Form] 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[Azure OpenAI — Form Structuring]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[Power Automate — Smart Workflow Routing]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             ├─→ Legal Approval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             ├─→ FDA &amp; Nutrition Docs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             ├─→ Manufacturing Info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│             └─→ Marketing &amp; Sales Prep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[AI Email Summary + Teams Bot (Q&amp;A)]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Airtable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Dataverse — Workflow DB]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▼</a:t>
                      </a:r>
                    </a:p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[Power BI Dashboard + Weekly AI Digests]</a:t>
                      </a:r>
                    </a:p>
                    <a:p>
                      <a:endParaRPr lang="en-IN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77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47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E424-943B-D6EA-BC9C-8A95ABF5C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841375"/>
            <a:ext cx="10515600" cy="1325563"/>
          </a:xfrm>
        </p:spPr>
        <p:txBody>
          <a:bodyPr>
            <a:normAutofit fontScale="90000"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✅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Option 1: One Modular AI Agent (Recommended for MVP)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Uses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role-based logic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to route questions and summaries.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Triggers different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skills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or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prompts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depending on the department (e.g., Legal vs. PLM vs. Marketing).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Ideal for a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Power Automate + Azure OpenAI + Prompt Flow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setup.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📌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Pros: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Easier to build and maintain, shared context, one chat endpoint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📌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Cons: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Needs careful prompt engineering to avoid mixing context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7CCB1-2571-266D-9168-83E7207FFAB0}"/>
              </a:ext>
            </a:extLst>
          </p:cNvPr>
          <p:cNvSpPr txBox="1"/>
          <p:nvPr/>
        </p:nvSpPr>
        <p:spPr>
          <a:xfrm>
            <a:off x="704850" y="2508214"/>
            <a:ext cx="10706100" cy="204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Start with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one AI agent with function-based prompts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and evolve into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multiple micro-agents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as needed. You can build this using: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Azure OpenAI + Power Automate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Prompt routing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using role → skill map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Knowledge bases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loaded dynamically from SharePoint/</a:t>
            </a:r>
            <a:r>
              <a:rPr lang="en-IN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Airtable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/Dataverse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3E074-4E5A-82AA-844A-A20FC5157B54}"/>
              </a:ext>
            </a:extLst>
          </p:cNvPr>
          <p:cNvSpPr txBox="1"/>
          <p:nvPr/>
        </p:nvSpPr>
        <p:spPr>
          <a:xfrm>
            <a:off x="704850" y="4892165"/>
            <a:ext cx="6096000" cy="695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If team = "PLM":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Load ingredients knowledge base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Use prompt: "Evaluate product feasibility..."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If team = "Legal":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Load allergen and </a:t>
            </a:r>
            <a:r>
              <a:rPr lang="en-IN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labeling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database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Use prompt: "Review label compliance for..."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If team = "Marketing":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Load product messaging templates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Use prompt: "Suggest a launch tagline for..."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If team = "Sales":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Load client database and pre-order history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Use prompt: "Summarize key clients for pre-launch offer..."</a:t>
            </a:r>
          </a:p>
        </p:txBody>
      </p:sp>
    </p:spTree>
    <p:extLst>
      <p:ext uri="{BB962C8B-B14F-4D97-AF65-F5344CB8AC3E}">
        <p14:creationId xmlns:p14="http://schemas.microsoft.com/office/powerpoint/2010/main" val="93011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26C7-F092-3B61-C863-EFF01369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414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✅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Option 2: Multiple Specialized AI Agents (Good for Scale or Enterprise)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Design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 separate AI agents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each trained/focused on a domain: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PLM Agent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Knows ingredient DBs, feasibility reports, past launches.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Legal Agent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Focused on compliance, allergen rules, approval workflows.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Marketing Agent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Suggests messaging, images, target groups.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Sales Agent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Handles pre-orders, pricing questions, pitch decks.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Each agent can be exposed as a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chatbot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API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or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Teams app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and optionally integrated into Power Automate steps.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📌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Pros: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Better accuracy, easier to fine-tune per department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📌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Cons: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More complex architecture, requires coordination</a:t>
            </a:r>
            <a:b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28A0C-9167-DD64-6256-E3460E30AE09}"/>
              </a:ext>
            </a:extLst>
          </p:cNvPr>
          <p:cNvSpPr txBox="1"/>
          <p:nvPr/>
        </p:nvSpPr>
        <p:spPr>
          <a:xfrm>
            <a:off x="571500" y="2951126"/>
            <a:ext cx="10991850" cy="204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Start with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one AI agent with function-based prompts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and evolve into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multiple micro-agents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as needed. You can build this using: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Azure OpenAI + Power Automate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Prompt routing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using role → skill map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Knowledge bases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loaded dynamically from SharePoint/</a:t>
            </a:r>
            <a:r>
              <a:rPr lang="en-IN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Airtable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/Dataverse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DB6C8-E4D0-68AA-F4A5-6BA6425AB1D1}"/>
              </a:ext>
            </a:extLst>
          </p:cNvPr>
          <p:cNvSpPr txBox="1"/>
          <p:nvPr/>
        </p:nvSpPr>
        <p:spPr>
          <a:xfrm>
            <a:off x="895350" y="5377939"/>
            <a:ext cx="6096000" cy="695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If team = "PLM":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Load ingredients knowledge base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Use prompt: "Evaluate product feasibility..."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If team = "Legal":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Load allergen and </a:t>
            </a:r>
            <a:r>
              <a:rPr lang="en-IN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labeling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database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Use prompt: "Review label compliance for..."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If team = "Marketing":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Load product messaging templates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Use prompt: "Suggest a launch tagline for..."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If team = "Sales":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Load client database and pre-order history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→ Use prompt: "Summarize key clients for pre-launch offer..."</a:t>
            </a:r>
          </a:p>
        </p:txBody>
      </p:sp>
    </p:spTree>
    <p:extLst>
      <p:ext uri="{BB962C8B-B14F-4D97-AF65-F5344CB8AC3E}">
        <p14:creationId xmlns:p14="http://schemas.microsoft.com/office/powerpoint/2010/main" val="262201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13DC5E-E578-EEE2-D530-96AA3A1961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564630"/>
              </p:ext>
            </p:extLst>
          </p:nvPr>
        </p:nvGraphicFramePr>
        <p:xfrm>
          <a:off x="133350" y="1"/>
          <a:ext cx="12058650" cy="58293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54051060"/>
                    </a:ext>
                  </a:extLst>
                </a:gridCol>
                <a:gridCol w="4019550">
                  <a:extLst>
                    <a:ext uri="{9D8B030D-6E8A-4147-A177-3AD203B41FA5}">
                      <a16:colId xmlns:a16="http://schemas.microsoft.com/office/drawing/2014/main" val="3217843"/>
                    </a:ext>
                  </a:extLst>
                </a:gridCol>
                <a:gridCol w="4019550">
                  <a:extLst>
                    <a:ext uri="{9D8B030D-6E8A-4147-A177-3AD203B41FA5}">
                      <a16:colId xmlns:a16="http://schemas.microsoft.com/office/drawing/2014/main" val="3076663154"/>
                    </a:ext>
                  </a:extLst>
                </a:gridCol>
              </a:tblGrid>
              <a:tr h="4273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Area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Suggestion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Why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44659502"/>
                  </a:ext>
                </a:extLst>
              </a:tr>
              <a:tr h="9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Governance &amp; Compliance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Add a “Compliance Checklist Generator” step using GPT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Covers regulatory needs like FDA, GDPR, nutrition facts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76276145"/>
                  </a:ext>
                </a:extLst>
              </a:tr>
              <a:tr h="7411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Audit Trail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Log all AI-generated summaries and actions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For traceability and decision justification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68703899"/>
                  </a:ext>
                </a:extLst>
              </a:tr>
              <a:tr h="11153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Integration Readiness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Indicate that </a:t>
                      </a:r>
                      <a:r>
                        <a:rPr lang="en-IN" sz="1800" dirty="0" err="1">
                          <a:effectLst/>
                        </a:rPr>
                        <a:t>Airtable</a:t>
                      </a:r>
                      <a:r>
                        <a:rPr lang="en-IN" sz="1800" dirty="0">
                          <a:effectLst/>
                        </a:rPr>
                        <a:t> could be replaced by Dataverse or SharePoint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In case enterprise policy doesn’t allow </a:t>
                      </a:r>
                      <a:r>
                        <a:rPr lang="en-IN" sz="1800" dirty="0" err="1">
                          <a:effectLst/>
                        </a:rPr>
                        <a:t>Airtable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97574902"/>
                  </a:ext>
                </a:extLst>
              </a:tr>
              <a:tr h="1466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Security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Mention usage of Azure Managed Identity &amp; Key Vault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Addresses data security and app authentication concerns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3163737"/>
                  </a:ext>
                </a:extLst>
              </a:tr>
              <a:tr h="11153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>
                          <a:effectLst/>
                        </a:rPr>
                        <a:t>Fallback Handling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Have manual override options for AI-generated flows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800" dirty="0">
                          <a:effectLst/>
                        </a:rPr>
                        <a:t>Keeps human-in-the-loop where needed (e.g., Legal or FDA)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3177316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1AA491C-280C-DDC0-987C-45E79622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6080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Segoe UI Emoji" panose="020B0502040204020203" pitchFamily="34" charset="0"/>
              </a:rPr>
              <a:t>🔧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Suggested Enhancements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0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D9E8C6-FF8D-D8CB-CA17-83B32270A5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375400"/>
              </p:ext>
            </p:extLst>
          </p:nvPr>
        </p:nvGraphicFramePr>
        <p:xfrm>
          <a:off x="304800" y="490537"/>
          <a:ext cx="11201400" cy="4777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0350">
                  <a:extLst>
                    <a:ext uri="{9D8B030D-6E8A-4147-A177-3AD203B41FA5}">
                      <a16:colId xmlns:a16="http://schemas.microsoft.com/office/drawing/2014/main" val="4015706385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722977884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183224028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759475744"/>
                    </a:ext>
                  </a:extLst>
                </a:gridCol>
              </a:tblGrid>
              <a:tr h="6037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Team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Meaning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Human or AI?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What happens?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59539562"/>
                  </a:ext>
                </a:extLst>
              </a:tr>
              <a:tr h="1187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 dirty="0">
                          <a:effectLst/>
                        </a:rPr>
                        <a:t>Legal Approval</a:t>
                      </a:r>
                      <a:endParaRPr lang="en-IN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Internal legal experts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✅ Human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Review AI-generated summary and provide go/no-go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35485754"/>
                  </a:ext>
                </a:extLst>
              </a:tr>
              <a:tr h="6037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FDA &amp; Nutrition Docs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Regulatory team or PLM SME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✅ Human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May use AI-generated templates, but verify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10186454"/>
                  </a:ext>
                </a:extLst>
              </a:tr>
              <a:tr h="6037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Manufacturing Info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Ops/Production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 dirty="0">
                          <a:effectLst/>
                        </a:rPr>
                        <a:t>✅ Human</a:t>
                      </a:r>
                      <a:endParaRPr lang="en-IN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Receives structured brief, prepares SOPs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30344633"/>
                  </a:ext>
                </a:extLst>
              </a:tr>
              <a:tr h="11873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Marketing &amp; Sales Prep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Marketing team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>
                          <a:effectLst/>
                        </a:rPr>
                        <a:t>✅ Human</a:t>
                      </a:r>
                      <a:endParaRPr lang="en-IN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 dirty="0">
                          <a:effectLst/>
                        </a:rPr>
                        <a:t>Uses AI drafts but fine-tunes name, messaging, images</a:t>
                      </a:r>
                      <a:endParaRPr lang="en-IN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2243307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09B46FE-45D6-3C80-2A39-051A44E34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3718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Segoe UI Emoji" panose="020B0502040204020203" pitchFamily="34" charset="0"/>
              </a:rPr>
              <a:t>👥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Who are these “teams”?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Segoe UI Emoji" panose="020B0502040204020203" pitchFamily="34" charset="0"/>
              </a:rPr>
              <a:t>👉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These are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actual humans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not AI agents. AI is used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before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their step to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auto-draft and route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but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human teams verify, finalize, and take action.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641FC-C5A6-5DC2-C667-EE89EAAE59DE}"/>
              </a:ext>
            </a:extLst>
          </p:cNvPr>
          <p:cNvSpPr txBox="1"/>
          <p:nvPr/>
        </p:nvSpPr>
        <p:spPr>
          <a:xfrm>
            <a:off x="304800" y="5932725"/>
            <a:ext cx="12192000" cy="70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Segoe UI Emoji" panose="020B0502040204020203" pitchFamily="34" charset="0"/>
                <a:ea typeface="MS Mincho" panose="02020609040205080304" pitchFamily="49" charset="-128"/>
                <a:cs typeface="Segoe UI Emoji" panose="020B0502040204020203" pitchFamily="34" charset="0"/>
              </a:rPr>
              <a:t>👉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These are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actual humans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not AI agents. AI is used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before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their step to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auto-draft and route</a:t>
            </a:r>
            <a:r>
              <a:rPr lang="en-IN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but </a:t>
            </a: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human teams verify, finalize, and take action.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26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162982-2344-CA69-6D59-D2F1DB903CBD}"/>
              </a:ext>
            </a:extLst>
          </p:cNvPr>
          <p:cNvSpPr txBox="1"/>
          <p:nvPr/>
        </p:nvSpPr>
        <p:spPr>
          <a:xfrm>
            <a:off x="139700" y="356950"/>
            <a:ext cx="609600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🔄 How the JSON Flow Might Look (Simplified)</a:t>
            </a:r>
          </a:p>
          <a:p>
            <a:r>
              <a:rPr lang="en-IN" sz="1400" dirty="0" err="1"/>
              <a:t>json</a:t>
            </a:r>
            <a:endParaRPr lang="en-IN" sz="1400" dirty="0"/>
          </a:p>
          <a:p>
            <a:r>
              <a:rPr lang="en-IN" sz="1400" dirty="0" err="1"/>
              <a:t>CopyEdit</a:t>
            </a:r>
            <a:endParaRPr lang="en-IN" sz="1400" dirty="0"/>
          </a:p>
          <a:p>
            <a:r>
              <a:rPr lang="en-IN" sz="1400" dirty="0"/>
              <a:t>{</a:t>
            </a:r>
          </a:p>
          <a:p>
            <a:r>
              <a:rPr lang="en-IN" sz="1400" dirty="0"/>
              <a:t>  "</a:t>
            </a:r>
            <a:r>
              <a:rPr lang="en-IN" sz="1400" dirty="0" err="1"/>
              <a:t>productName</a:t>
            </a:r>
            <a:r>
              <a:rPr lang="en-IN" sz="1400" dirty="0"/>
              <a:t>": "Healthy Oat Cereal",</a:t>
            </a:r>
          </a:p>
          <a:p>
            <a:r>
              <a:rPr lang="en-IN" sz="1400" dirty="0"/>
              <a:t>  "category": "Food",</a:t>
            </a:r>
          </a:p>
          <a:p>
            <a:r>
              <a:rPr lang="en-IN" sz="1400" dirty="0"/>
              <a:t>  "audience": "Kids under 12",</a:t>
            </a:r>
          </a:p>
          <a:p>
            <a:r>
              <a:rPr lang="en-IN" sz="1400" dirty="0"/>
              <a:t>  "region": "North America",</a:t>
            </a:r>
          </a:p>
          <a:p>
            <a:r>
              <a:rPr lang="en-IN" sz="1400" dirty="0"/>
              <a:t>  "workflow": {</a:t>
            </a:r>
          </a:p>
          <a:p>
            <a:r>
              <a:rPr lang="en-IN" sz="1400" dirty="0"/>
              <a:t>    "Legal": {</a:t>
            </a:r>
          </a:p>
          <a:p>
            <a:r>
              <a:rPr lang="en-IN" sz="1400" dirty="0"/>
              <a:t>      "status": "Pending",</a:t>
            </a:r>
          </a:p>
          <a:p>
            <a:r>
              <a:rPr lang="en-IN" sz="1400" dirty="0"/>
              <a:t>      "owner": "legal@company.com",</a:t>
            </a:r>
          </a:p>
          <a:p>
            <a:r>
              <a:rPr lang="en-IN" sz="1400" dirty="0"/>
              <a:t>      "summary": "Allergen </a:t>
            </a:r>
            <a:r>
              <a:rPr lang="en-IN" sz="1400" dirty="0" err="1"/>
              <a:t>labeling</a:t>
            </a:r>
            <a:r>
              <a:rPr lang="en-IN" sz="1400" dirty="0"/>
              <a:t> check required"</a:t>
            </a:r>
          </a:p>
          <a:p>
            <a:r>
              <a:rPr lang="en-IN" sz="1400" dirty="0"/>
              <a:t>    },</a:t>
            </a:r>
          </a:p>
          <a:p>
            <a:r>
              <a:rPr lang="en-IN" sz="1400" dirty="0"/>
              <a:t>    "FDA": {</a:t>
            </a:r>
          </a:p>
          <a:p>
            <a:r>
              <a:rPr lang="en-IN" sz="1400" dirty="0"/>
              <a:t>      "status": "Initiated",</a:t>
            </a:r>
          </a:p>
          <a:p>
            <a:r>
              <a:rPr lang="en-IN" sz="1400" dirty="0"/>
              <a:t>      "notes": "Nutrition labels need validation"</a:t>
            </a:r>
          </a:p>
          <a:p>
            <a:r>
              <a:rPr lang="en-IN" sz="1400" dirty="0"/>
              <a:t>    },</a:t>
            </a:r>
          </a:p>
          <a:p>
            <a:r>
              <a:rPr lang="en-IN" sz="1400" dirty="0"/>
              <a:t>    "Manufacturing": {</a:t>
            </a:r>
          </a:p>
          <a:p>
            <a:r>
              <a:rPr lang="en-IN" sz="1400" dirty="0"/>
              <a:t>      "status": "Not started"</a:t>
            </a:r>
          </a:p>
          <a:p>
            <a:r>
              <a:rPr lang="en-IN" sz="1400" dirty="0"/>
              <a:t>    },</a:t>
            </a:r>
          </a:p>
          <a:p>
            <a:r>
              <a:rPr lang="en-IN" sz="1400" dirty="0"/>
              <a:t>    "Marketing": {</a:t>
            </a:r>
          </a:p>
          <a:p>
            <a:r>
              <a:rPr lang="en-IN" sz="1400" dirty="0"/>
              <a:t>      "status": "In Progress",</a:t>
            </a:r>
          </a:p>
          <a:p>
            <a:r>
              <a:rPr lang="en-IN" sz="1400" dirty="0"/>
              <a:t>      "assets": ["</a:t>
            </a:r>
            <a:r>
              <a:rPr lang="en-IN" sz="1400" dirty="0" err="1"/>
              <a:t>draft_name</a:t>
            </a:r>
            <a:r>
              <a:rPr lang="en-IN" sz="1400" dirty="0"/>
              <a:t>", "image_placeholder.jpg"]</a:t>
            </a:r>
          </a:p>
          <a:p>
            <a:r>
              <a:rPr lang="en-IN" sz="1400" dirty="0"/>
              <a:t>    }</a:t>
            </a:r>
          </a:p>
          <a:p>
            <a:r>
              <a:rPr lang="en-IN" sz="1400" dirty="0"/>
              <a:t>  },</a:t>
            </a:r>
          </a:p>
          <a:p>
            <a:r>
              <a:rPr lang="en-IN" sz="1400" dirty="0"/>
              <a:t>  "</a:t>
            </a:r>
            <a:r>
              <a:rPr lang="en-IN" sz="1400" dirty="0" err="1"/>
              <a:t>ai_summary</a:t>
            </a:r>
            <a:r>
              <a:rPr lang="en-IN" sz="1400" dirty="0"/>
              <a:t>": "Cereal launch for kids under 12 in NA. Needs legal, FDA, </a:t>
            </a:r>
            <a:r>
              <a:rPr lang="en-IN" sz="1400" dirty="0" err="1"/>
              <a:t>mfg</a:t>
            </a:r>
            <a:r>
              <a:rPr lang="en-IN" sz="1400" dirty="0"/>
              <a:t>, marketing."</a:t>
            </a:r>
          </a:p>
          <a:p>
            <a:r>
              <a:rPr lang="en-IN" sz="1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CBD69-E42A-6593-A003-3DDF287BF056}"/>
              </a:ext>
            </a:extLst>
          </p:cNvPr>
          <p:cNvSpPr txBox="1"/>
          <p:nvPr/>
        </p:nvSpPr>
        <p:spPr>
          <a:xfrm>
            <a:off x="5956300" y="455821"/>
            <a:ext cx="6096000" cy="383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Who Does What?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3C9049-B4DA-85EB-BD1E-74656A6AB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766442"/>
              </p:ext>
            </p:extLst>
          </p:nvPr>
        </p:nvGraphicFramePr>
        <p:xfrm>
          <a:off x="4495800" y="1094708"/>
          <a:ext cx="7086600" cy="4626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893584118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601661596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837532499"/>
                    </a:ext>
                  </a:extLst>
                </a:gridCol>
              </a:tblGrid>
              <a:tr h="569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Stage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AI Role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Human Role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29641315"/>
                  </a:ext>
                </a:extLst>
              </a:tr>
              <a:tr h="569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Form Processing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Converts text into structured fields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None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51408172"/>
                  </a:ext>
                </a:extLst>
              </a:tr>
              <a:tr h="569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Routing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Sends tasks to right teams based on logic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None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02768127"/>
                  </a:ext>
                </a:extLst>
              </a:tr>
              <a:tr h="569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Email Summaries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Auto-generates summaries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Humans read &amp; act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58793484"/>
                  </a:ext>
                </a:extLst>
              </a:tr>
              <a:tr h="569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Bot Q&amp;A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Retrieves insights on request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Humans ask questions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01305134"/>
                  </a:ext>
                </a:extLst>
              </a:tr>
              <a:tr h="569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Review/Approval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dirty="0">
                          <a:effectLst/>
                        </a:rPr>
                        <a:t>❌ No AI decision</a:t>
                      </a:r>
                      <a:endParaRPr lang="en-IN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✅ Humans approve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41909090"/>
                  </a:ext>
                </a:extLst>
              </a:tr>
              <a:tr h="569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Data Storage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effectLst/>
                        </a:rPr>
                        <a:t>JSON stored in Airtable/Dataverse</a:t>
                      </a:r>
                      <a:endParaRPr lang="en-IN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dirty="0">
                          <a:effectLst/>
                        </a:rPr>
                        <a:t>Used by humans and AI for tracking</a:t>
                      </a:r>
                      <a:endParaRPr lang="en-IN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1168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56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2300</Words>
  <Application>Microsoft Office PowerPoint</Application>
  <PresentationFormat>Widescreen</PresentationFormat>
  <Paragraphs>367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Courier New</vt:lpstr>
      <vt:lpstr>Segoe UI Emoji</vt:lpstr>
      <vt:lpstr>Symbol</vt:lpstr>
      <vt:lpstr>Office Theme</vt:lpstr>
      <vt:lpstr>GenAI + Low-Code Automation Framework for General Mills</vt:lpstr>
      <vt:lpstr>PowerPoint Presentation</vt:lpstr>
      <vt:lpstr>PowerPoint Presentation</vt:lpstr>
      <vt:lpstr>PowerPoint Presentation</vt:lpstr>
      <vt:lpstr>✅ Option 1: One Modular AI Agent (Recommended for MVP) Uses role-based logic to route questions and summaries. Triggers different skills or prompts depending on the department (e.g., Legal vs. PLM vs. Marketing). Ideal for a Power Automate + Azure OpenAI + Prompt Flow setup. 📌 Pros: Easier to build and maintain, shared context, one chat endpoint 📌 Cons: Needs careful prompt engineering to avoid mixing context </vt:lpstr>
      <vt:lpstr>✅ Option 2: Multiple Specialized AI Agents (Good for Scale or Enterprise) Design 4 separate AI agents — each trained/focused on a domain: PLM Agent: Knows ingredient DBs, feasibility reports, past launches. Legal Agent: Focused on compliance, allergen rules, approval workflows. Marketing Agent: Suggests messaging, images, target groups. Sales Agent: Handles pre-orders, pricing questions, pitch decks. Each agent can be exposed as a chatbot, API, or Teams app, and optionally integrated into Power Automate steps. 📌 Pros: Better accuracy, easier to fine-tune per department 📌 Cons: More complex architecture, requires coordination </vt:lpstr>
      <vt:lpstr>PowerPoint Presentation</vt:lpstr>
      <vt:lpstr>PowerPoint Presentation</vt:lpstr>
      <vt:lpstr>PowerPoint Presentation</vt:lpstr>
      <vt:lpstr>PowerPoint Presentation</vt:lpstr>
      <vt:lpstr>What PLM gets, does, and benefits?</vt:lpstr>
      <vt:lpstr>LEGAL TEAM VIEW  🧾 Before (Manual): Got random email from marketing with incomplete info Had to search folder for similar labels Reviewed PDF manually, emailed edits 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Mohit gamer</dc:creator>
  <cp:lastModifiedBy>Mohit gamer</cp:lastModifiedBy>
  <cp:revision>3</cp:revision>
  <dcterms:created xsi:type="dcterms:W3CDTF">2025-06-02T03:25:20Z</dcterms:created>
  <dcterms:modified xsi:type="dcterms:W3CDTF">2025-06-02T04:07:57Z</dcterms:modified>
</cp:coreProperties>
</file>